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E323-6581-445D-937A-90208CD25941}" type="datetimeFigureOut">
              <a:rPr lang="es-MX" smtClean="0"/>
              <a:pPr/>
              <a:t>29/09/2016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0ABF-DE80-4FED-BFF0-21606AB05F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91391"/>
              </p:ext>
            </p:extLst>
          </p:nvPr>
        </p:nvGraphicFramePr>
        <p:xfrm>
          <a:off x="0" y="709803"/>
          <a:ext cx="9144030" cy="6448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6290"/>
                <a:gridCol w="1321524"/>
                <a:gridCol w="1368152"/>
                <a:gridCol w="1296144"/>
                <a:gridCol w="1296144"/>
                <a:gridCol w="1296146"/>
                <a:gridCol w="1259630"/>
              </a:tblGrid>
              <a:tr h="36811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Domingo</a:t>
                      </a:r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Lunes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Martes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Miércoles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Jueves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Viernes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Sábado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96">
                <a:tc>
                  <a:txBody>
                    <a:bodyPr/>
                    <a:lstStyle/>
                    <a:p>
                      <a:pPr algn="ctr"/>
                      <a:endParaRPr lang="es-MX" sz="1900" b="1" dirty="0" smtClean="0"/>
                    </a:p>
                    <a:p>
                      <a:pPr algn="ctr"/>
                      <a:endParaRPr lang="es-MX" sz="1000" b="1" dirty="0" smtClean="0"/>
                    </a:p>
                    <a:p>
                      <a:pPr algn="ctr"/>
                      <a:endParaRPr lang="es-MX" sz="1000" b="1" dirty="0" smtClean="0"/>
                    </a:p>
                    <a:p>
                      <a:pPr algn="ctr"/>
                      <a:endParaRPr lang="es-MX" sz="10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</a:t>
                      </a:r>
                      <a:endParaRPr lang="es-MX" sz="1800" b="1" dirty="0" smtClean="0"/>
                    </a:p>
                    <a:p>
                      <a:pPr algn="ctr"/>
                      <a:r>
                        <a:rPr lang="es-MX" sz="1000" b="1" dirty="0" smtClean="0"/>
                        <a:t>Macro Brigada </a:t>
                      </a:r>
                    </a:p>
                    <a:p>
                      <a:pPr algn="ctr"/>
                      <a:r>
                        <a:rPr lang="es-MX" sz="1000" b="1" dirty="0" smtClean="0"/>
                        <a:t>COL. RANCHO VIEJO 1ER SECTOR </a:t>
                      </a:r>
                    </a:p>
                    <a:p>
                      <a:pPr algn="ctr"/>
                      <a:r>
                        <a:rPr lang="es-MX" sz="800" b="1" dirty="0" smtClean="0"/>
                        <a:t>(Rancho Nuevo y Rancho la escondida, campo amarillo)</a:t>
                      </a:r>
                      <a:endParaRPr lang="es-MX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/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3</a:t>
                      </a:r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689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4</a:t>
                      </a:r>
                    </a:p>
                    <a:p>
                      <a:pPr algn="ctr"/>
                      <a:endParaRPr lang="es-MX" sz="1900" b="1" dirty="0" smtClean="0"/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5</a:t>
                      </a:r>
                    </a:p>
                    <a:p>
                      <a:pPr algn="ctr"/>
                      <a:r>
                        <a:rPr lang="es-MX" sz="1000" b="1" dirty="0" smtClean="0"/>
                        <a:t>Brigada Legal</a:t>
                      </a:r>
                    </a:p>
                    <a:p>
                      <a:pPr algn="ctr"/>
                      <a:r>
                        <a:rPr lang="es-MX" sz="1000" b="1" dirty="0" smtClean="0"/>
                        <a:t>COL. EXPOSICION MODELO </a:t>
                      </a:r>
                    </a:p>
                    <a:p>
                      <a:pPr algn="ctr"/>
                      <a:r>
                        <a:rPr lang="es-MX" sz="800" b="1" dirty="0" smtClean="0"/>
                        <a:t>(Av. Central cruz con Agua Roja,</a:t>
                      </a:r>
                      <a:r>
                        <a:rPr lang="es-MX" sz="800" b="1" baseline="0" dirty="0" smtClean="0"/>
                        <a:t> plaza)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baseline="0" dirty="0" smtClean="0"/>
                        <a:t>6</a:t>
                      </a:r>
                    </a:p>
                    <a:p>
                      <a:pPr algn="ctr"/>
                      <a:endParaRPr lang="es-MX" sz="10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baseline="0" dirty="0" smtClean="0"/>
                        <a:t>Programa Voluntades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/>
                        <a:t>(Salón Polivalente)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Brigada de Salud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COL.</a:t>
                      </a:r>
                      <a:r>
                        <a:rPr lang="es-MX" sz="1000" b="1" baseline="0" dirty="0" smtClean="0"/>
                        <a:t> TIERRA PROPIA 1ER SECTOR</a:t>
                      </a:r>
                      <a:r>
                        <a:rPr lang="es-MX" sz="1000" b="1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(Ocotlán</a:t>
                      </a:r>
                      <a:r>
                        <a:rPr lang="es-MX" sz="800" b="1" baseline="0" dirty="0" smtClean="0"/>
                        <a:t> y </a:t>
                      </a:r>
                      <a:r>
                        <a:rPr lang="es-MX" sz="800" b="1" baseline="0" dirty="0" err="1" smtClean="0"/>
                        <a:t>Colotlán</a:t>
                      </a:r>
                      <a:r>
                        <a:rPr lang="es-MX" sz="800" b="1" baseline="0" dirty="0" smtClean="0"/>
                        <a:t>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8</a:t>
                      </a:r>
                    </a:p>
                    <a:p>
                      <a:pPr algn="ctr"/>
                      <a:r>
                        <a:rPr lang="es-MX" sz="1000" b="1" dirty="0" smtClean="0"/>
                        <a:t>Macro</a:t>
                      </a:r>
                      <a:r>
                        <a:rPr lang="es-MX" sz="1000" b="1" baseline="0" dirty="0" smtClean="0"/>
                        <a:t> Brigada</a:t>
                      </a:r>
                    </a:p>
                    <a:p>
                      <a:pPr algn="ctr"/>
                      <a:r>
                        <a:rPr lang="es-MX" sz="1000" b="1" baseline="0" dirty="0" smtClean="0"/>
                        <a:t>COL. GUSTAVO DIAZ ORDAZ </a:t>
                      </a:r>
                    </a:p>
                    <a:p>
                      <a:pPr algn="ctr"/>
                      <a:r>
                        <a:rPr lang="es-MX" sz="800" b="1" baseline="0" dirty="0" smtClean="0"/>
                        <a:t>(Av. San Sebastián entre Quebradas y Arquitectura)</a:t>
                      </a:r>
                      <a:endParaRPr lang="es-MX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Brigada de AFILIACION Y RE-AFILIACION DEL SEGURO POPULAR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(Miguel</a:t>
                      </a:r>
                      <a:r>
                        <a:rPr lang="es-MX" sz="800" b="1" baseline="0" dirty="0" smtClean="0"/>
                        <a:t> Hidalgo entre Escobedo y 5 de mayo COL. NUEVO SAN RAFAEL)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10</a:t>
                      </a:r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471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11</a:t>
                      </a:r>
                    </a:p>
                    <a:p>
                      <a:pPr algn="ctr"/>
                      <a:endParaRPr lang="es-MX" sz="1900" b="1" dirty="0" smtClean="0"/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Brigada Legal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COL. EL PEÑON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(Cerro</a:t>
                      </a:r>
                      <a:r>
                        <a:rPr lang="es-MX" sz="800" b="1" baseline="0" dirty="0" smtClean="0"/>
                        <a:t> del Peñón y Cerro del Obispado, plaza)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baseline="0" dirty="0" smtClean="0"/>
                        <a:t>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baseline="0" dirty="0" smtClean="0"/>
                        <a:t>Programa </a:t>
                      </a:r>
                      <a:r>
                        <a:rPr lang="es-MX" sz="1000" b="1" baseline="0" dirty="0" smtClean="0"/>
                        <a:t>Voluntades</a:t>
                      </a:r>
                      <a:endParaRPr lang="es-MX" sz="10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/>
                        <a:t>(Salón Polivalente)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14</a:t>
                      </a:r>
                    </a:p>
                    <a:p>
                      <a:pPr algn="ctr"/>
                      <a:r>
                        <a:rPr lang="es-MX" sz="1000" b="1" dirty="0" smtClean="0"/>
                        <a:t>Macro Brigada</a:t>
                      </a:r>
                    </a:p>
                    <a:p>
                      <a:pPr algn="ctr"/>
                      <a:r>
                        <a:rPr lang="es-MX" sz="1000" b="1" dirty="0" smtClean="0"/>
                        <a:t>COL. NUEVO ALMAGUER</a:t>
                      </a:r>
                    </a:p>
                    <a:p>
                      <a:pPr algn="ctr"/>
                      <a:r>
                        <a:rPr lang="es-MX" sz="800" b="1" dirty="0" smtClean="0"/>
                        <a:t> (Gorrión</a:t>
                      </a:r>
                      <a:r>
                        <a:rPr lang="es-MX" sz="800" b="1" baseline="0" dirty="0" smtClean="0"/>
                        <a:t> y Del Arroyo, campo las chivas)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15</a:t>
                      </a:r>
                      <a:endParaRPr lang="es-MX" sz="19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 </a:t>
                      </a:r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092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18</a:t>
                      </a:r>
                    </a:p>
                    <a:p>
                      <a:pPr algn="ctr"/>
                      <a:endParaRPr lang="es-MX" sz="1900" b="1" dirty="0" smtClean="0"/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Brigada Legal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COL. JOSEFA ZOZAYA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(Zacatecas entre México</a:t>
                      </a:r>
                      <a:r>
                        <a:rPr lang="es-MX" sz="800" b="1" baseline="0" dirty="0" smtClean="0"/>
                        <a:t> y Monterrey)</a:t>
                      </a:r>
                      <a:endParaRPr lang="es-MX" sz="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baseline="0" dirty="0" smtClean="0"/>
                        <a:t>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baseline="0" dirty="0" smtClean="0"/>
                        <a:t>Programa Voluntades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/>
                        <a:t>(Salón Polivalente)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Brigada de Salud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COL. PARAISO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(León, entre Triunfo de la República y Uruapan)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22</a:t>
                      </a:r>
                    </a:p>
                    <a:p>
                      <a:pPr algn="ctr"/>
                      <a:r>
                        <a:rPr lang="es-MX" sz="1000" b="1" dirty="0" smtClean="0"/>
                        <a:t>Macro Brigada</a:t>
                      </a:r>
                    </a:p>
                    <a:p>
                      <a:pPr algn="ctr"/>
                      <a:r>
                        <a:rPr lang="es-MX" sz="1000" b="1" dirty="0" smtClean="0"/>
                        <a:t>COL. NUEVO SAN</a:t>
                      </a:r>
                      <a:r>
                        <a:rPr lang="es-MX" sz="1000" b="1" baseline="0" dirty="0" smtClean="0"/>
                        <a:t> RAFAEL </a:t>
                      </a:r>
                    </a:p>
                    <a:p>
                      <a:pPr algn="ctr"/>
                      <a:r>
                        <a:rPr lang="es-MX" sz="1000" b="1" dirty="0" smtClean="0"/>
                        <a:t>(Miguel</a:t>
                      </a:r>
                      <a:r>
                        <a:rPr lang="es-MX" sz="1000" b="1" baseline="0" dirty="0" smtClean="0"/>
                        <a:t> Hidalgo entre Escobedo, plaza)</a:t>
                      </a:r>
                      <a:endParaRPr lang="es-MX" sz="1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24</a:t>
                      </a:r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25</a:t>
                      </a:r>
                    </a:p>
                    <a:p>
                      <a:pPr algn="ctr"/>
                      <a:endParaRPr lang="es-MX" sz="1900" b="1" dirty="0" smtClean="0"/>
                    </a:p>
                    <a:p>
                      <a:pPr algn="ctr"/>
                      <a:endParaRPr lang="es-MX" sz="19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26</a:t>
                      </a:r>
                      <a:endParaRPr lang="es-MX" sz="19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baseline="0" dirty="0" smtClean="0"/>
                        <a:t>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baseline="0" dirty="0" smtClean="0"/>
                        <a:t>Programa </a:t>
                      </a:r>
                      <a:r>
                        <a:rPr lang="es-MX" sz="1000" b="1" baseline="0" dirty="0" smtClean="0"/>
                        <a:t>Voluntades</a:t>
                      </a:r>
                      <a:endParaRPr lang="es-MX" sz="1000" b="1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/>
                        <a:t>(Salón Polivalente)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baseline="0" dirty="0" smtClean="0"/>
                        <a:t>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Brigada de Salud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COL. EL SABINO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/>
                        <a:t>(Los pinos cruz con Cedros)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29</a:t>
                      </a:r>
                    </a:p>
                    <a:p>
                      <a:pPr algn="ctr"/>
                      <a:r>
                        <a:rPr lang="es-MX" sz="1000" b="1" dirty="0" smtClean="0"/>
                        <a:t>Macro Brigada</a:t>
                      </a:r>
                    </a:p>
                    <a:p>
                      <a:pPr algn="ctr"/>
                      <a:r>
                        <a:rPr lang="es-MX" sz="1000" b="1" baseline="0" dirty="0" smtClean="0"/>
                        <a:t>FRACC: LA ROCA</a:t>
                      </a:r>
                    </a:p>
                    <a:p>
                      <a:pPr algn="ctr"/>
                      <a:r>
                        <a:rPr lang="es-MX" sz="1000" b="1" dirty="0" smtClean="0"/>
                        <a:t>(López</a:t>
                      </a:r>
                      <a:r>
                        <a:rPr lang="es-MX" sz="1000" b="1" baseline="0" dirty="0" smtClean="0"/>
                        <a:t> Mateos entre Gardenia y Santos Degollado)</a:t>
                      </a:r>
                      <a:endParaRPr lang="es-MX" sz="1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900" b="1" dirty="0" smtClean="0"/>
                        <a:t>30</a:t>
                      </a:r>
                    </a:p>
                    <a:p>
                      <a:pPr algn="ctr"/>
                      <a:r>
                        <a:rPr lang="es-MX" sz="1000" b="1" dirty="0" smtClean="0"/>
                        <a:t>Macro Brigada</a:t>
                      </a:r>
                      <a:r>
                        <a:rPr lang="es-MX" sz="1000" b="1" baseline="0" dirty="0" smtClean="0"/>
                        <a:t> Médica </a:t>
                      </a:r>
                    </a:p>
                    <a:p>
                      <a:pPr algn="ctr"/>
                      <a:r>
                        <a:rPr lang="es-MX" sz="1000" b="1" baseline="0" dirty="0" smtClean="0"/>
                        <a:t>COL. CROC</a:t>
                      </a:r>
                      <a:endParaRPr lang="es-MX" sz="10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/>
                        <a:t>  </a:t>
                      </a:r>
                    </a:p>
                    <a:p>
                      <a:pPr algn="ctr"/>
                      <a:endParaRPr lang="es-MX" sz="19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85852" y="-24"/>
            <a:ext cx="62865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SEPTIEMBRE 2016</a:t>
            </a:r>
          </a:p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DE POLÍTICAS Y PROGRAMAS SOCIALES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276</Words>
  <Application>Microsoft Office PowerPoint</Application>
  <PresentationFormat>Presentación en pantalla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CUIDO TU PERRO</cp:lastModifiedBy>
  <cp:revision>51</cp:revision>
  <cp:lastPrinted>2016-09-07T19:49:32Z</cp:lastPrinted>
  <dcterms:created xsi:type="dcterms:W3CDTF">2015-12-23T02:38:37Z</dcterms:created>
  <dcterms:modified xsi:type="dcterms:W3CDTF">2016-09-29T17:54:43Z</dcterms:modified>
</cp:coreProperties>
</file>